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90" r:id="rId5"/>
    <p:sldId id="259" r:id="rId6"/>
    <p:sldId id="282" r:id="rId7"/>
    <p:sldId id="291" r:id="rId8"/>
    <p:sldId id="283" r:id="rId9"/>
    <p:sldId id="264" r:id="rId10"/>
    <p:sldId id="284" r:id="rId11"/>
    <p:sldId id="287" r:id="rId12"/>
    <p:sldId id="288" r:id="rId13"/>
    <p:sldId id="289" r:id="rId14"/>
    <p:sldId id="278" r:id="rId1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Arial Rounded MT Bold" panose="020F0704030504030204" pitchFamily="34" charset="0"/>
      <p:regular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Berlin Sans FB Demi" panose="020E0802020502020306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pperplate Gothic Light" panose="020E0507020206020404" pitchFamily="34" charset="0"/>
      <p:regular r:id="rId28"/>
    </p:embeddedFont>
    <p:embeddedFont>
      <p:font typeface="FrankRuehl" panose="020E0503060101010101" pitchFamily="34" charset="-79"/>
      <p:regular r:id="rId29"/>
    </p:embeddedFont>
    <p:embeddedFont>
      <p:font typeface="Oswald" panose="00000500000000000000" pitchFamily="2" charset="0"/>
      <p:regular r:id="rId30"/>
      <p:bold r:id="rId31"/>
    </p:embeddedFont>
    <p:embeddedFont>
      <p:font typeface="Tino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73C"/>
    <a:srgbClr val="D3D30F"/>
    <a:srgbClr val="188C2E"/>
    <a:srgbClr val="0E4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0B56F-9F32-4728-9EE5-274EBED6FCD5}" v="7" dt="2023-01-27T12:35:55.056"/>
  </p1510:revLst>
</p1510:revInfo>
</file>

<file path=ppt/tableStyles.xml><?xml version="1.0" encoding="utf-8"?>
<a:tblStyleLst xmlns:a="http://schemas.openxmlformats.org/drawingml/2006/main" def="{DB7D5CAF-C5C0-430F-A390-3F806F24974C}">
  <a:tblStyle styleId="{DB7D5CAF-C5C0-430F-A390-3F806F2497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01" autoAdjust="0"/>
  </p:normalViewPr>
  <p:slideViewPr>
    <p:cSldViewPr>
      <p:cViewPr>
        <p:scale>
          <a:sx n="100" d="100"/>
          <a:sy n="100" d="100"/>
        </p:scale>
        <p:origin x="30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73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9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475656" y="1563638"/>
            <a:ext cx="5469600" cy="158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Ruehl" pitchFamily="34" charset="-79"/>
                <a:cs typeface="FrankRuehl" pitchFamily="34" charset="-79"/>
              </a:rPr>
              <a:t>	     </a:t>
            </a:r>
            <a:r>
              <a:rPr lang="en" sz="7200" dirty="0">
                <a:latin typeface="FrankRuehl" pitchFamily="34" charset="-79"/>
                <a:cs typeface="FrankRuehl" pitchFamily="34" charset="-79"/>
              </a:rPr>
              <a:t>LScode</a:t>
            </a:r>
            <a:endParaRPr sz="7200" dirty="0">
              <a:latin typeface="FrankRuehl" pitchFamily="34" charset="-79"/>
              <a:cs typeface="FrankRuehl" pitchFamily="34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4136" y="2787774"/>
            <a:ext cx="380625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Ruehl" pitchFamily="34" charset="-79"/>
                <a:cs typeface="FrankRuehl" pitchFamily="34" charset="-79"/>
              </a:rPr>
              <a:t>-Lets make better future with better Farming</a:t>
            </a:r>
            <a:endParaRPr lang="en-IN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0135-BA91-99BE-9049-4EB205E4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C8281-7338-53B2-25D9-B3F3C008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75" y="1368466"/>
            <a:ext cx="6634656" cy="30423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D17D9-491C-3E4C-CD96-37BA584C6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B4C89-5875-1527-A82B-6242D015A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558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C439-0FEC-AFD8-513C-A03F700E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Objective and scope of solution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79627-63EF-FE25-2315-88ADDC3EF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175" y="1479375"/>
            <a:ext cx="3211800" cy="2944750"/>
          </a:xfrm>
        </p:spPr>
        <p:txBody>
          <a:bodyPr/>
          <a:lstStyle/>
          <a:p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" panose="020B0502040204020203" pitchFamily="34" charset="0"/>
              </a:rPr>
              <a:t>To benefit the farmers suggesting right time for cultivation, fertilizers, sending alert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" panose="020B0502040204020203" pitchFamily="34" charset="0"/>
              </a:rPr>
              <a:t>Using machine learning and python algorithms to predict the crop yield.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2B986-253E-2445-9DCA-09D62699CD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61272" y="1479375"/>
            <a:ext cx="3211800" cy="2944750"/>
          </a:xfrm>
        </p:spPr>
        <p:txBody>
          <a:bodyPr/>
          <a:lstStyle/>
          <a:p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SCOPE OF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User friendly and easy to understand by the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Helps the farmers with better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Using the other high efficient algorithms helps to enhance the efficiency of system in future.</a:t>
            </a:r>
            <a:endParaRPr lang="en-IN" sz="1600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64D67-499B-EA63-77D3-A6E628F81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3851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A53F-041C-9128-43B9-2620E522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175" y="646767"/>
            <a:ext cx="6616800" cy="699900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-:Resources required:-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4369F-CA1C-8998-A2AD-F3355A2F3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277" y="411510"/>
            <a:ext cx="6616800" cy="2023311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IoT Sensors</a:t>
            </a:r>
          </a:p>
          <a:p>
            <a:pPr marL="0" indent="0"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-&gt;Esp32</a:t>
            </a:r>
          </a:p>
          <a:p>
            <a:pPr marL="0" indent="0"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-&gt;DHT11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AND BACKEND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-&gt;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-&gt;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Html&amp;Css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0" indent="0">
              <a:buNone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A1534-DB08-2733-7662-EF7AFDF29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3BFC7-9D95-7C21-E5A9-086837A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90606"/>
            <a:ext cx="3456384" cy="40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7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7A96-4D60-3631-428E-C68E7E8E7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A2E7A-65FE-69A7-E9B4-524FF7E56E77}"/>
              </a:ext>
            </a:extLst>
          </p:cNvPr>
          <p:cNvSpPr txBox="1"/>
          <p:nvPr/>
        </p:nvSpPr>
        <p:spPr>
          <a:xfrm>
            <a:off x="2123728" y="915566"/>
            <a:ext cx="66967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“A farmer is a magician who produces money from the mud.”</a:t>
            </a:r>
            <a:endParaRPr lang="en-IN" sz="2800" dirty="0">
              <a:latin typeface="Algerian" panose="04020705040A02060702" pitchFamily="8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4027BB-7A11-7FD2-8BA6-EEBFDAEF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869672"/>
            <a:ext cx="5688632" cy="25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1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259632" y="1851670"/>
            <a:ext cx="5500649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	THANKS!</a:t>
            </a:r>
            <a:endParaRPr sz="6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1475656" y="1851670"/>
            <a:ext cx="5104057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spc="0" dirty="0"/>
              <a:t>  Team Lead-1:Shivamani</a:t>
            </a:r>
          </a:p>
          <a:p>
            <a:r>
              <a:rPr lang="en-US" sz="1100" b="1" spc="0" dirty="0"/>
              <a:t>  Team Member-2:lakshya </a:t>
            </a:r>
            <a:endParaRPr lang="en-US" sz="1100" b="1" spc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100" b="1" dirty="0"/>
              <a:t> </a:t>
            </a:r>
            <a:r>
              <a:rPr lang="en-US" sz="1100" b="1" spc="0" dirty="0"/>
              <a:t> Team Member-3: sri harsha</a:t>
            </a:r>
          </a:p>
          <a:p>
            <a:r>
              <a:rPr lang="en-US" sz="1100" b="1" spc="0" dirty="0"/>
              <a:t>  Team Member-4:sai </a:t>
            </a:r>
            <a:r>
              <a:rPr lang="en-US" sz="1100" b="1" spc="0" dirty="0" err="1"/>
              <a:t>bhargavi</a:t>
            </a:r>
            <a:endParaRPr lang="en-US" sz="1100" b="1" spc="0" dirty="0"/>
          </a:p>
          <a:p>
            <a:r>
              <a:rPr lang="en-US" sz="1400" b="1" dirty="0"/>
              <a:t>  COLLEGE :-VASAVI COLLEGE OF ENGENEERING</a:t>
            </a:r>
            <a:endParaRPr lang="en-US" sz="14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5069775" y="1578150"/>
            <a:ext cx="3103200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5212A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5212A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25212A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1556175" y="3677325"/>
            <a:ext cx="6616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64D79"/>
              </a:solidFill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1544700" y="699542"/>
            <a:ext cx="6771716" cy="3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u="sng" dirty="0">
                <a:latin typeface="Berlin Sans FB Demi" panose="020E0802020502020306" pitchFamily="34" charset="0"/>
              </a:rPr>
              <a:t>Domain</a:t>
            </a:r>
            <a:r>
              <a:rPr lang="en-US" sz="2800" dirty="0">
                <a:latin typeface="Berlin Sans FB Demi" panose="020E0802020502020306" pitchFamily="34" charset="0"/>
              </a:rPr>
              <a:t>:-  </a:t>
            </a:r>
            <a:r>
              <a:rPr lang="en-US" sz="2800" dirty="0">
                <a:solidFill>
                  <a:srgbClr val="1FB73C"/>
                </a:solidFill>
                <a:latin typeface="Copperplate Gothic Light" panose="020E0507020206020404" pitchFamily="34" charset="0"/>
              </a:rPr>
              <a:t>AGROTECH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u="sng" dirty="0">
                <a:latin typeface="Berlin Sans FB Demi" panose="020E0802020502020306" pitchFamily="34" charset="0"/>
              </a:rPr>
              <a:t>Problem Statement</a:t>
            </a:r>
            <a:r>
              <a:rPr lang="en-US" sz="2800" dirty="0">
                <a:latin typeface="Berlin Sans FB Demi" panose="020E0802020502020306" pitchFamily="34" charset="0"/>
              </a:rPr>
              <a:t>: </a:t>
            </a:r>
            <a:r>
              <a:rPr lang="en-US" sz="2800" dirty="0">
                <a:latin typeface="Copperplate Gothic Light" panose="020E0507020206020404" pitchFamily="34" charset="0"/>
              </a:rPr>
              <a:t>Estimation Of Crop Yield Based On Seed Quality</a:t>
            </a:r>
            <a:endParaRPr lang="en-US" sz="2800" b="1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07D09-4CA5-BD94-E878-D31A2CEB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211710"/>
            <a:ext cx="6912768" cy="2324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947EE-FB09-FD14-7122-C45FDA118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9A177-FA39-C0C0-C188-9340EEF5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55526"/>
            <a:ext cx="711641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9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619672" y="699542"/>
            <a:ext cx="5802600" cy="936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1.ABSTRACT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619672" y="1635646"/>
            <a:ext cx="6594688" cy="2462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Bahnschrift" panose="020B0502040204020203" pitchFamily="34" charset="0"/>
              </a:rPr>
              <a:t>-&gt;The Key factors which affect production of crop includes soil ingredients(N,P,K), quality of seed, weather conditions(like temperature, humidity, rainfall)</a:t>
            </a:r>
          </a:p>
          <a:p>
            <a:pPr marL="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Bahnschrift" panose="020B0502040204020203" pitchFamily="34" charset="0"/>
              </a:rPr>
              <a:t>-&gt;After many background studies, we are here with a model which helps to get better profits.</a:t>
            </a:r>
          </a:p>
          <a:p>
            <a:pPr marL="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Bahnschrift" panose="020B0502040204020203" pitchFamily="34" charset="0"/>
              </a:rPr>
              <a:t>-&gt;A clear information is achieved regarding types of fertilizers, average field, expected Market prices. </a:t>
            </a:r>
          </a:p>
          <a:p>
            <a:pPr marL="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Bahnschrift" panose="020B0502040204020203" pitchFamily="34" charset="0"/>
              </a:rPr>
              <a:t>-&gt;This helps farmers to analyze and take precautionary measures return help in gaining profits. Using algorithms helps us to provide data with good accuracy.</a:t>
            </a:r>
            <a:endParaRPr lang="en-IN" sz="1400" dirty="0">
              <a:solidFill>
                <a:schemeClr val="tx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17A5D-BEB3-F9F9-D7B9-80F781414353}"/>
              </a:ext>
            </a:extLst>
          </p:cNvPr>
          <p:cNvSpPr txBox="1"/>
          <p:nvPr/>
        </p:nvSpPr>
        <p:spPr>
          <a:xfrm>
            <a:off x="1731406" y="752095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________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8EC2-FF25-79A9-AF20-424243D2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SOLUTION:-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3C1E-D036-2933-8F19-E0D000FBC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545" y="1635646"/>
            <a:ext cx="3211800" cy="2601494"/>
          </a:xfrm>
        </p:spPr>
        <p:txBody>
          <a:bodyPr/>
          <a:lstStyle/>
          <a:p>
            <a:r>
              <a:rPr lang="en-US" sz="1600" u="sng" dirty="0"/>
              <a:t>SEED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To let us know the seed quality,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we provide an option for the user to Choose the </a:t>
            </a:r>
            <a:r>
              <a:rPr lang="en-I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to be grown </a:t>
            </a:r>
            <a:r>
              <a:rPr lang="en-IN" sz="1600" dirty="0"/>
              <a:t>and the </a:t>
            </a:r>
            <a:r>
              <a:rPr lang="en-I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Certification tag Colour </a:t>
            </a:r>
            <a:r>
              <a:rPr lang="en-IN" sz="1600" dirty="0"/>
              <a:t>on the seeds packet.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From that we get to know the purity of the seeds being used for the crop.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05972-56BD-373A-44F7-7180EDEB0F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4048" y="1639727"/>
            <a:ext cx="3211800" cy="2673502"/>
          </a:xfrm>
        </p:spPr>
        <p:txBody>
          <a:bodyPr/>
          <a:lstStyle/>
          <a:p>
            <a:r>
              <a:rPr lang="en-IN" sz="1200" u="sng" dirty="0"/>
              <a:t>FERTILITY OF LAND: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We can get this information in 2 ways:</a:t>
            </a:r>
          </a:p>
          <a:p>
            <a:r>
              <a:rPr lang="en-IN" sz="1200" dirty="0"/>
              <a:t>       1. </a:t>
            </a:r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Pre-Existing data</a:t>
            </a:r>
            <a:r>
              <a:rPr lang="en-IN" sz="1200" dirty="0"/>
              <a:t>(if the fertility test has already done) directly</a:t>
            </a:r>
            <a:r>
              <a:rPr lang="en-US" sz="1200" dirty="0"/>
              <a:t> </a:t>
            </a:r>
          </a:p>
          <a:p>
            <a:r>
              <a:rPr lang="en-US" sz="1200" dirty="0"/>
              <a:t>           from the user as the input.</a:t>
            </a:r>
            <a:endParaRPr lang="en-IN" sz="1200" dirty="0"/>
          </a:p>
          <a:p>
            <a:r>
              <a:rPr lang="en-IN" sz="1200" dirty="0"/>
              <a:t>       2. </a:t>
            </a:r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 a fertility test </a:t>
            </a:r>
            <a:r>
              <a:rPr lang="en-IN" sz="1200" dirty="0"/>
              <a:t>for the soil and we act as intermediate between the</a:t>
            </a:r>
            <a:endParaRPr lang="en-US" sz="1200" dirty="0"/>
          </a:p>
          <a:p>
            <a:r>
              <a:rPr lang="en-US" sz="1200" dirty="0"/>
              <a:t>        user and the fertility test center and trace the information from the center.    </a:t>
            </a:r>
            <a:r>
              <a:rPr lang="en-US" dirty="0"/>
              <a:t>  </a:t>
            </a:r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E2163-0397-265D-E809-546C13F848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3A99B-6057-37D7-AC55-8F0D18032DA0}"/>
              </a:ext>
            </a:extLst>
          </p:cNvPr>
          <p:cNvSpPr txBox="1"/>
          <p:nvPr/>
        </p:nvSpPr>
        <p:spPr>
          <a:xfrm>
            <a:off x="1619672" y="598375"/>
            <a:ext cx="2808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______</a:t>
            </a:r>
          </a:p>
        </p:txBody>
      </p:sp>
    </p:spTree>
    <p:extLst>
      <p:ext uri="{BB962C8B-B14F-4D97-AF65-F5344CB8AC3E}">
        <p14:creationId xmlns:p14="http://schemas.microsoft.com/office/powerpoint/2010/main" val="2454252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2A58A-DE63-11B8-4AD1-A2D2A7677E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30A31-544E-481A-E023-8F49D1C6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55525"/>
            <a:ext cx="7188418" cy="39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0ADF-9144-C153-2363-1CFBAA23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u="sng" dirty="0"/>
              <a:t>LANDSCAPE</a:t>
            </a:r>
            <a:r>
              <a:rPr lang="en-US" sz="2400" dirty="0"/>
              <a:t>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41860-D965-C1A7-31D6-41F2DCC4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  *We ask the user to enter the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Number of the user’s land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the results of the Fertility Test, we get the details such as </a:t>
            </a:r>
          </a:p>
          <a:p>
            <a:r>
              <a:rPr lang="en-US" sz="1600" dirty="0"/>
              <a:t>1. pH of the soil.</a:t>
            </a:r>
          </a:p>
          <a:p>
            <a:r>
              <a:rPr lang="en-US" sz="1600" dirty="0"/>
              <a:t>2. Amount of nutrients(N,P,K) present in the soil.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 </a:t>
            </a:r>
            <a:r>
              <a:rPr lang="en-US" sz="1600" dirty="0" err="1"/>
              <a:t>analysing</a:t>
            </a:r>
            <a:r>
              <a:rPr lang="en-US" sz="1600" dirty="0"/>
              <a:t> data we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suggest the users the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fertilizers</a:t>
            </a:r>
            <a:r>
              <a:rPr lang="en-US" sz="1600" dirty="0"/>
              <a:t> to be used along with quantity for better production.</a:t>
            </a:r>
          </a:p>
          <a:p>
            <a:r>
              <a:rPr lang="en-US" sz="1600" dirty="0"/>
              <a:t>we compare those with the weather patterns of the area and suggest the user with the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 time for cultivation</a:t>
            </a:r>
            <a:r>
              <a:rPr lang="en-US" sz="1600" dirty="0"/>
              <a:t>.</a:t>
            </a: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8B1C0-EEC3-0126-FBE0-B36196900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9044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24FDA-968D-F90E-349F-9E9526D1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we analyze profits?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34EEB-B346-1CDE-8190-AE6D567503A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56175" y="1275605"/>
            <a:ext cx="6616799" cy="3148519"/>
          </a:xfrm>
        </p:spPr>
        <p:txBody>
          <a:bodyPr/>
          <a:lstStyle/>
          <a:p>
            <a:r>
              <a:rPr lang="en-US" sz="1400" u="sng" dirty="0"/>
              <a:t>IMPLEMENTATION DETAILS</a:t>
            </a:r>
            <a:endParaRPr lang="en-US" sz="1400" dirty="0"/>
          </a:p>
          <a:p>
            <a:r>
              <a:rPr lang="en-US" sz="1400" dirty="0"/>
              <a:t>We Estimate the investment in seeds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assume the worst case that is 60kg of seeds/hectare.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cost of the seeds depend on purity, which is taken from the government source and can calculate the amount spent on seeds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.(Cost of 1 kg*Total quantity of seeds).</a:t>
            </a:r>
            <a:endParaRPr lang="en-US" sz="1400" dirty="0"/>
          </a:p>
          <a:p>
            <a:r>
              <a:rPr lang="en-US" sz="1400" dirty="0"/>
              <a:t>We can Estimate the investment in fertilizers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we know the N,P,K and pH values and the Crop, we can know</a:t>
            </a:r>
          </a:p>
          <a:p>
            <a:r>
              <a:rPr lang="en-US" sz="1400" dirty="0"/>
              <a:t>     the fertilizers that are needed to be used for the better yield in</a:t>
            </a:r>
          </a:p>
          <a:p>
            <a:r>
              <a:rPr lang="en-US" sz="1400" dirty="0"/>
              <a:t>   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Quantity  along with the Cost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Along with this farmer also has some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investments</a:t>
            </a:r>
            <a:r>
              <a:rPr lang="en-US" sz="1400" dirty="0"/>
              <a:t>.(like labor charge, water resources..)</a:t>
            </a:r>
          </a:p>
          <a:p>
            <a:endParaRPr lang="en-US" sz="1400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631</Words>
  <Application>Microsoft Office PowerPoint</Application>
  <PresentationFormat>On-screen Show (16:9)</PresentationFormat>
  <Paragraphs>79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Berlin Sans FB Demi</vt:lpstr>
      <vt:lpstr>Tinos</vt:lpstr>
      <vt:lpstr>FrankRuehl</vt:lpstr>
      <vt:lpstr>Calibri Light</vt:lpstr>
      <vt:lpstr>Bahnschrift</vt:lpstr>
      <vt:lpstr>Oswald</vt:lpstr>
      <vt:lpstr>Calibri</vt:lpstr>
      <vt:lpstr>Arial Rounded MT Bold</vt:lpstr>
      <vt:lpstr>Algerian</vt:lpstr>
      <vt:lpstr>Copperplate Gothic Light</vt:lpstr>
      <vt:lpstr>Quintus template</vt:lpstr>
      <vt:lpstr>      LScode</vt:lpstr>
      <vt:lpstr>TEAM MEMBERS</vt:lpstr>
      <vt:lpstr>PowerPoint Presentation</vt:lpstr>
      <vt:lpstr>PowerPoint Presentation</vt:lpstr>
      <vt:lpstr>1.ABSTRACT</vt:lpstr>
      <vt:lpstr>SOLUTION:-</vt:lpstr>
      <vt:lpstr>PowerPoint Presentation</vt:lpstr>
      <vt:lpstr>LANDSCAPE:</vt:lpstr>
      <vt:lpstr>How we analyze profits?</vt:lpstr>
      <vt:lpstr>FLOWCHART</vt:lpstr>
      <vt:lpstr>Objective and scope of solution</vt:lpstr>
      <vt:lpstr>-:Resources required:-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BUJO</dc:title>
  <dc:creator>STUDENTs</dc:creator>
  <cp:lastModifiedBy>sri harsha</cp:lastModifiedBy>
  <cp:revision>23</cp:revision>
  <dcterms:modified xsi:type="dcterms:W3CDTF">2023-01-27T12:37:08Z</dcterms:modified>
</cp:coreProperties>
</file>